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2"/>
              </a:buClr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5" name="Shape 15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2" type="body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idx="1" type="body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SzPct val="100000"/>
              <a:buNone/>
              <a:defRPr sz="1800"/>
            </a:lvl1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60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480"/>
              </a:spcBef>
              <a:buClr>
                <a:schemeClr val="lt1"/>
              </a:buClr>
              <a:buSzPct val="100000"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480"/>
              </a:spcBef>
              <a:buClr>
                <a:schemeClr val="lt1"/>
              </a:buClr>
              <a:buSzPct val="100000"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lt1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Tracer: A GPS-Tracking / Map-Making App</a:t>
            </a:r>
          </a:p>
        </p:txBody>
      </p:sp>
      <p:sp>
        <p:nvSpPr>
          <p:cNvPr id="35" name="Shape 35"/>
          <p:cNvSpPr txBox="1"/>
          <p:nvPr>
            <p:ph idx="1" type="subTitle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Group 8: Matthew Cooper,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Griffin Snyder, Li Zha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6/7: Visualization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457200" y="1200150"/>
            <a:ext cx="38265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superimpose path on google maps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able to pan / rotate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6715" y="0"/>
            <a:ext cx="28932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6/7: Visualization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457200" y="1200150"/>
            <a:ext cx="42981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tap anywhere to create a marker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enter text to name it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markers are saved with the path</a:t>
            </a:r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440" y="0"/>
            <a:ext cx="28932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6/7: Visualization</a:t>
            </a:r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457200" y="1200150"/>
            <a:ext cx="42981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tap anywhere to create a marker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enter text to name it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markers are saved with the path </a:t>
            </a:r>
          </a:p>
        </p:txBody>
      </p:sp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4265" y="0"/>
            <a:ext cx="28932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6/7: Visualization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457200" y="1200150"/>
            <a:ext cx="42981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tap anywhere to create a marker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enter text to name it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markers are saved with the path </a:t>
            </a:r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6640" y="0"/>
            <a:ext cx="28932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7/7: History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457200" y="1200150"/>
            <a:ext cx="41325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user can visualize and add markers to previously recorded paths</a:t>
            </a:r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7040" y="0"/>
            <a:ext cx="28932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8/7? The Future!</a:t>
            </a:r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Legitimate login system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Export to google maps URL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Social media integration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Web Interface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Photo integration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Overview</a:t>
            </a:r>
          </a:p>
        </p:txBody>
      </p:sp>
      <p:sp>
        <p:nvSpPr>
          <p:cNvPr id="41" name="Shape 41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latitude / longitude samples are taken from the phone’s GPS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samples are stored in CSV files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files are synchronized with a server (implemented in PHP)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Usage Walkthrough</a:t>
            </a:r>
          </a:p>
        </p:txBody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en"/>
              <a:t>Login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en"/>
              <a:t>Server Synchronization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en"/>
              <a:t>Home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en"/>
              <a:t>Settings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en"/>
              <a:t>Recording</a:t>
            </a:r>
          </a:p>
          <a:p>
            <a:pPr indent="-228600" lvl="0" marL="457200" rtl="0">
              <a:spcBef>
                <a:spcPts val="0"/>
              </a:spcBef>
              <a:buAutoNum type="arabicParenR"/>
            </a:pPr>
            <a:r>
              <a:rPr lang="en"/>
              <a:t>Visualization</a:t>
            </a:r>
          </a:p>
          <a:p>
            <a:pPr indent="-228600" lvl="0" marL="457200">
              <a:spcBef>
                <a:spcPts val="0"/>
              </a:spcBef>
              <a:buAutoNum type="arabicParenR"/>
            </a:pPr>
            <a:r>
              <a:rPr lang="en"/>
              <a:t>History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1/7: Login</a:t>
            </a:r>
          </a:p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457200" y="1200150"/>
            <a:ext cx="45864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Simple login: no registration, no password, no privacy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only used to delineate files stored on the server</a:t>
            </a:r>
          </a:p>
        </p:txBody>
      </p:sp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4714" y="30050"/>
            <a:ext cx="2859384" cy="508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2/7: Server Synchronization</a:t>
            </a:r>
          </a:p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Once the user logs in, the app synchronizes all paths files on the server with local files </a:t>
            </a:r>
          </a:p>
        </p:txBody>
      </p:sp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2421825"/>
            <a:ext cx="8229598" cy="2607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3/7 Home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Start Recording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Settings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History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Logout</a:t>
            </a:r>
          </a:p>
        </p:txBody>
      </p:sp>
      <p:pic>
        <p:nvPicPr>
          <p:cNvPr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6690" y="0"/>
            <a:ext cx="28932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4/7: Settings</a:t>
            </a:r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Minimum Time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Minimum Distance</a:t>
            </a:r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9215" y="0"/>
            <a:ext cx="28932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5/7: Recording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457200" y="1200150"/>
            <a:ext cx="41280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Latest Lat/Long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Number of Vertices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 Time Passed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Distance Covered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Speed</a:t>
            </a:r>
          </a:p>
        </p:txBody>
      </p:sp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0165" y="0"/>
            <a:ext cx="289321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293134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5/7: Recording</a:t>
            </a:r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code</a:t>
            </a:r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193" y="0"/>
            <a:ext cx="589336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simple-dark">
  <a:themeElements>
    <a:clrScheme name="Custom 345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